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05086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73024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2881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740158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07052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87022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68082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871961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00569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32611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90041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D17B11-CCD8-4EEC-AD7E-F410C1454966}" type="datetimeFigureOut">
              <a:rPr lang="zh-CN" altLang="en-US" smtClean="0"/>
              <a:t>2018/10/25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9CB688-378F-4534-BFFE-AF122467FDB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3146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>
                <a:latin typeface="宋体"/>
                <a:ea typeface="宋体"/>
              </a:rPr>
              <a:t>hello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zh-CN" altLang="en-US">
                <a:latin typeface="宋体"/>
                <a:ea typeface="宋体"/>
              </a:rPr>
              <a:t>world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030884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hello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/>
  <cp:lastModifiedBy/>
  <cp:revision>5</cp:revision>
  <dcterms:created xsi:type="dcterms:W3CDTF">2012-07-28T05:39:45Z</dcterms:created>
  <dcterms:modified xsi:type="dcterms:W3CDTF">2018-10-25T09:40:56Z</dcterms:modified>
</cp:coreProperties>
</file>

<file path=docProps/thumbnail.jpeg>
</file>